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6" autoAdjust="0"/>
    <p:restoredTop sz="94660"/>
  </p:normalViewPr>
  <p:slideViewPr>
    <p:cSldViewPr snapToGrid="0">
      <p:cViewPr varScale="1">
        <p:scale>
          <a:sx n="54" d="100"/>
          <a:sy n="54" d="100"/>
        </p:scale>
        <p:origin x="4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033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4675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9801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8581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078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5132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4984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1178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7376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790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951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618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07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7355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8806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544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722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	วงดนตรีพื้นเมือง คือ วงดนตรีที่ใช้เครื่องดนตรีพื้นเมืองในการบรรเลง ซึ่งในแต่ละภาคในแต่ละท้องถิ่นจะแตกต่างกันไปขึ้นอยู่กับวัฒนธรรม ประเพณี วิถีการดำรงดำเนินชีวิตในภาคนั้นๆ</a:t>
            </a:r>
          </a:p>
          <a:p>
            <a:r>
              <a:rPr lang="th-TH" dirty="0" smtClean="0"/>
              <a:t>วงดนตรีพื้นเมืองแบ่งเป็นสี่ประเภทดังนี้ </a:t>
            </a:r>
          </a:p>
          <a:p>
            <a:r>
              <a:rPr lang="th-TH" dirty="0" smtClean="0"/>
              <a:t>1.วงดนตรีภาคเหนือ </a:t>
            </a:r>
          </a:p>
          <a:p>
            <a:r>
              <a:rPr lang="th-TH" dirty="0"/>
              <a:t>	</a:t>
            </a:r>
            <a:r>
              <a:rPr lang="th-TH" dirty="0" smtClean="0"/>
              <a:t>วงดนตรีพื้นเมืองภาคเหนือเป็นวงดนตรีท้องถิ่น เป็นวงดนตรีที่เกิดจากภูมิปัญญาท้องถิ่นที่เป็นวงดนตรี ขับร้องและการแสดง </a:t>
            </a:r>
          </a:p>
          <a:p>
            <a:r>
              <a:rPr lang="th-TH" dirty="0" smtClean="0"/>
              <a:t>	วงดนตรีพื้นเมืองภาคเหนือ ได้แก่ มองเชิง วงแตงทิ้ง วงสะล้อ ซอ ซึ้ง วงกลองแอว วงกลองปู</a:t>
            </a:r>
            <a:r>
              <a:rPr lang="th-TH" dirty="0" err="1" smtClean="0"/>
              <a:t>เจ่</a:t>
            </a:r>
            <a:r>
              <a:rPr lang="th-TH" dirty="0" smtClean="0"/>
              <a:t> วงปี่จุ่ม วงกลองสะบัดชัย ซึ่งในแต่ละวงมาการบรรเลงและใช้ในโอกาสที่แตกต่างกันออกไป เช่น วงกลองแอวใช้บรรเลงประกอบการแสดงฟ้อนเล็บ วงสะล้อ ซอ ซึง ใช้บรรเลงประกอบการร้อง เพลงพื้นเมือง เป็นต้น </a:t>
            </a:r>
          </a:p>
          <a:p>
            <a:r>
              <a:rPr lang="th-TH" dirty="0"/>
              <a:t>	</a:t>
            </a:r>
            <a:r>
              <a:rPr lang="th-TH" dirty="0" smtClean="0"/>
              <a:t>เครื่องดนตรีที่ใช้ในวงดนตรีพื้นเมืองภาคเหนือประกอบด้วย </a:t>
            </a:r>
          </a:p>
          <a:p>
            <a:r>
              <a:rPr lang="th-TH" dirty="0"/>
              <a:t>	</a:t>
            </a:r>
            <a:r>
              <a:rPr lang="th-TH" dirty="0" smtClean="0"/>
              <a:t>เครื่องดนตรีพื้นบ้านของภาคเหนือ เช่น ซึ่ง พิณ</a:t>
            </a:r>
            <a:r>
              <a:rPr lang="th-TH" dirty="0" err="1" smtClean="0"/>
              <a:t>เพียะ</a:t>
            </a:r>
            <a:r>
              <a:rPr lang="th-TH" dirty="0" smtClean="0"/>
              <a:t> สะล้อ กลองสะบัดชัย ปี่</a:t>
            </a:r>
            <a:r>
              <a:rPr lang="th-TH" dirty="0" err="1" smtClean="0"/>
              <a:t>แน</a:t>
            </a:r>
            <a:r>
              <a:rPr lang="th-TH" dirty="0" smtClean="0"/>
              <a:t> ปี่จุ่ม กลองแอว กลอง</a:t>
            </a:r>
            <a:r>
              <a:rPr lang="th-TH" dirty="0" err="1" smtClean="0"/>
              <a:t>ตะโล๊ดโป๊ด</a:t>
            </a:r>
            <a:r>
              <a:rPr lang="th-TH" dirty="0" smtClean="0"/>
              <a:t> กลองเต่งทิ้ง เป็นต้น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5816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2. วงดนตรีพื้นเมืองภาคกลาง </a:t>
            </a:r>
          </a:p>
          <a:p>
            <a:r>
              <a:rPr lang="th-TH" dirty="0" smtClean="0"/>
              <a:t>วงดนตรีพื้นเมืองภาคกลาง</a:t>
            </a:r>
          </a:p>
          <a:p>
            <a:r>
              <a:rPr lang="th-TH" dirty="0"/>
              <a:t>	</a:t>
            </a:r>
            <a:r>
              <a:rPr lang="th-TH" dirty="0" smtClean="0"/>
              <a:t>วงดนตรีพื้นเมืองภาคกลางจะประกอบด้วยดนตรีไทยทั้ง 4 ประเภท และเครื่องดนตรีพื้นบ้านภาคกลาง ซึ่ง วงดนตรีพื้นเมืองภาคกลางจะมีลักษณะเหมือนกับวงดนตรีไทย แต่อาจจะเพิ่มหรือลดขนาดของวงดนตรีให้เหมาะสมกับการบรรเลงในโอกาสต่างๆ </a:t>
            </a:r>
          </a:p>
          <a:p>
            <a:r>
              <a:rPr lang="th-TH" dirty="0"/>
              <a:t>	</a:t>
            </a:r>
            <a:r>
              <a:rPr lang="th-TH" dirty="0" smtClean="0"/>
              <a:t>วงดนตรีพื้นเมืองภาคกลาง ได้แก่ วงปี่พาทย์ วงมโหรี วงเครื่องสาย วงกลองยาว ซึ่งใช้บรรเลงในงานมงคลและงานอวมงคล เช่น วงปี่พาทย์ ใช้บรรเลงในงานพระราชพิธีแรกนาขวัญ วงเครื่องสายบรรเลงในงานมงคลสมรส ส่วนงานอวมงคลนั้นจะนิยมใช้ใน วงปี่พาทย์ นางหงส์ เป็นต้น </a:t>
            </a:r>
          </a:p>
          <a:p>
            <a:r>
              <a:rPr lang="th-TH" dirty="0"/>
              <a:t>	</a:t>
            </a:r>
            <a:r>
              <a:rPr lang="th-TH" dirty="0" smtClean="0"/>
              <a:t>เครื่องดนตรีที่ใช้ในวงดนตรีพื้นเมืองภาคกลาง</a:t>
            </a:r>
          </a:p>
          <a:p>
            <a:r>
              <a:rPr lang="th-TH" dirty="0"/>
              <a:t>	</a:t>
            </a:r>
            <a:r>
              <a:rPr lang="th-TH" dirty="0" smtClean="0"/>
              <a:t>เครื่องดนตรีที่ใช้ในวงดนตรีพื้นเมืองภาคกลาง เช่น ระนาดเอก ระนาดทุ้ม ซออู้ ซอด้วง จะเข้ ตะโพน ฆ้องวงใหญ่ ฆ้องวงเล็ก ปี่ใน ปี่นอก ขลุ่ยเพียงออ กลองยาว เป็นต้น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29809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3. วงดนตรีพื้นเมืองภาคตะวันออกเฉียงเหนือ </a:t>
            </a:r>
          </a:p>
          <a:p>
            <a:r>
              <a:rPr lang="th-TH" dirty="0"/>
              <a:t>	</a:t>
            </a:r>
            <a:r>
              <a:rPr lang="th-TH" dirty="0" smtClean="0"/>
              <a:t>วงดนตรีพื้นเมืองภาคตะวันออกเฉียงเหนือจะแบ่งตามกลุ่มวัฒนธรรมทางดนตรีจึงทำให้มีวงดนตรีที่แตกต่างกันไป ดังนี้ กลุ่มวัฒนธรรมอีสานเหนือ </a:t>
            </a:r>
          </a:p>
          <a:p>
            <a:endParaRPr lang="th-TH" dirty="0" smtClean="0"/>
          </a:p>
          <a:p>
            <a:r>
              <a:rPr lang="th-TH" dirty="0" smtClean="0"/>
              <a:t>	วงดนตรีพื้นเมือง ได้แก่ วงโปงลาง วงแคน ใช้บรรเลงประกอบการขับร้องประเภทเพลงลำต่างๆ เช่น ลำ</a:t>
            </a:r>
            <a:r>
              <a:rPr lang="th-TH" dirty="0" err="1" smtClean="0"/>
              <a:t>เต้ย</a:t>
            </a:r>
            <a:r>
              <a:rPr lang="th-TH" dirty="0" smtClean="0"/>
              <a:t> ลำเพลิน เป็นต้น </a:t>
            </a:r>
          </a:p>
          <a:p>
            <a:r>
              <a:rPr lang="th-TH" dirty="0"/>
              <a:t>	</a:t>
            </a:r>
            <a:r>
              <a:rPr lang="th-TH" dirty="0" smtClean="0"/>
              <a:t>กลุ่มวัฒนธรรมอีสานใต้ วงดนตรีพื้นเมือง ได้แก่ วง</a:t>
            </a:r>
            <a:r>
              <a:rPr lang="th-TH" dirty="0" err="1" smtClean="0"/>
              <a:t>กันตรึม</a:t>
            </a:r>
            <a:r>
              <a:rPr lang="th-TH" dirty="0" smtClean="0"/>
              <a:t> วงพิณพาทย์ใช้บรรเลงประกอบการขับร้องประเภท เจรียง </a:t>
            </a:r>
            <a:r>
              <a:rPr lang="th-TH" dirty="0" err="1" smtClean="0"/>
              <a:t>กันตรึม</a:t>
            </a:r>
            <a:r>
              <a:rPr lang="th-TH" dirty="0" smtClean="0"/>
              <a:t> ส่วนวงดนตรีพื้นเมืองที่ใช้บรรเลงในงานอวมงคลหรืองานศพ ได้แก่ วงตุ้มโมง </a:t>
            </a:r>
          </a:p>
          <a:p>
            <a:r>
              <a:rPr lang="th-TH" dirty="0"/>
              <a:t>	</a:t>
            </a:r>
            <a:r>
              <a:rPr lang="th-TH" dirty="0" smtClean="0"/>
              <a:t>เครื่องดนตรีที่ใช้วงดนตรีพื้นเมืองภาคตะวันออกเฉียงเหนือ </a:t>
            </a:r>
          </a:p>
          <a:p>
            <a:r>
              <a:rPr lang="th-TH" dirty="0"/>
              <a:t>	</a:t>
            </a:r>
            <a:r>
              <a:rPr lang="th-TH" dirty="0" smtClean="0"/>
              <a:t>เครื่องดนตรีที่ใช้วงดนตรีพื้นเมืองภาคตะวันออกเฉียงเหนือ เช่น แคน โปงลาง พิณ โหวด กลองตุ้ม ซอบั้ง </a:t>
            </a:r>
            <a:r>
              <a:rPr lang="th-TH" dirty="0" err="1" smtClean="0"/>
              <a:t>ซอต</a:t>
            </a:r>
            <a:r>
              <a:rPr lang="th-TH" dirty="0" smtClean="0"/>
              <a:t>รัวเอก กลอง</a:t>
            </a:r>
            <a:r>
              <a:rPr lang="th-TH" dirty="0" err="1" smtClean="0"/>
              <a:t>กันตรึม</a:t>
            </a:r>
            <a:r>
              <a:rPr lang="th-TH" dirty="0" smtClean="0"/>
              <a:t> หมาก</a:t>
            </a:r>
            <a:r>
              <a:rPr lang="th-TH" dirty="0" err="1" smtClean="0"/>
              <a:t>กั๊บแก้บ</a:t>
            </a:r>
            <a:r>
              <a:rPr lang="th-TH" dirty="0" smtClean="0"/>
              <a:t> เป็นต้น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019460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4.วงดนตรีพื้นเมืองภาคใต้ </a:t>
            </a:r>
          </a:p>
          <a:p>
            <a:endParaRPr lang="th-TH" dirty="0" smtClean="0"/>
          </a:p>
          <a:p>
            <a:r>
              <a:rPr lang="th-TH" dirty="0" smtClean="0"/>
              <a:t>	วงดนตรีพื้นเมืองภาคใต้ ส่วนใหญ่จะใช้ เครื่องดนตรีประเภทตี และเป่าเป็นหลัก ใช้บรรเลงประกอบการขับร้องและการแสดงพื้นเมืองต่างๆ วงดนตรีพื้นเมืองภาคใต้ ได้แก่ วงดนตรีหนังตะลุง วงดนตรีกาหลอ วงดนตรีโต๊ะครึม วงดนตรีโนรา วงดนตรีรองเง็ง วงดนตรีลิเกป่า วงดนตรีมะโย่ง วงดนตรีชีละ ซึ่งในแต่ละวงจะใช้บรรเลงในโอกาสต่างๆ เช่น วงดนตรีโนรา ใช้บรรเลงประกอบการแสดงโนรา วงดนตรีรองเง็งใช้บรรเลงประกอบการเต้นรองเง็ง วงดนตรีกาหลอใช้บรรเลงในงานศพ เป็นต้น เครื่องดนตรีที่ใช้ในวงดนตรีพื้นเมืองภาคใต้ เช่น โทน-รำมะนา กลองชาตรี ฆ้องคู่ </a:t>
            </a:r>
            <a:r>
              <a:rPr lang="th-TH" dirty="0" err="1" smtClean="0"/>
              <a:t>กรือ</a:t>
            </a:r>
            <a:r>
              <a:rPr lang="th-TH" dirty="0" smtClean="0"/>
              <a:t>โต๊ะ ทับ โหม่ง โทน กลองโนรา กลอง</a:t>
            </a:r>
            <a:r>
              <a:rPr lang="th-TH" dirty="0" err="1" smtClean="0"/>
              <a:t>บานอ</a:t>
            </a:r>
            <a:r>
              <a:rPr lang="th-TH" dirty="0" smtClean="0"/>
              <a:t> ปี่กาหลอ ปี่หนังตะลุง เป็นต้น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61710331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</TotalTime>
  <Words>19</Words>
  <Application>Microsoft Office PowerPoint</Application>
  <PresentationFormat>แบบจอกว้าง</PresentationFormat>
  <Paragraphs>23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DilleniaUPC</vt:lpstr>
      <vt:lpstr>Wingdings 3</vt:lpstr>
      <vt:lpstr>ช่อ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18</cp:revision>
  <dcterms:created xsi:type="dcterms:W3CDTF">2017-06-26T03:50:01Z</dcterms:created>
  <dcterms:modified xsi:type="dcterms:W3CDTF">2017-06-26T04:52:51Z</dcterms:modified>
</cp:coreProperties>
</file>