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642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77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50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16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90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81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6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79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5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1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86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69C6-5301-482D-9FA9-F2C3FB6A12D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937B-AF2C-4C41-AE41-2B83C4B523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4908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13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49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39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1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41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20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94149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แบบจอกว้าง</PresentationFormat>
  <Paragraphs>0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2017-06-26T08:57:57Z</dcterms:created>
  <dcterms:modified xsi:type="dcterms:W3CDTF">2017-06-26T09:00:46Z</dcterms:modified>
</cp:coreProperties>
</file>