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photoAlbum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4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043F-4417-4947-BE13-B45034B5A46B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E84C-8BC5-4192-B1BF-B8DCD97AE9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4225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043F-4417-4947-BE13-B45034B5A46B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E84C-8BC5-4192-B1BF-B8DCD97AE9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992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043F-4417-4947-BE13-B45034B5A46B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E84C-8BC5-4192-B1BF-B8DCD97AE9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603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043F-4417-4947-BE13-B45034B5A46B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E84C-8BC5-4192-B1BF-B8DCD97AE9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022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043F-4417-4947-BE13-B45034B5A46B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E84C-8BC5-4192-B1BF-B8DCD97AE9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79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043F-4417-4947-BE13-B45034B5A46B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E84C-8BC5-4192-B1BF-B8DCD97AE9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567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043F-4417-4947-BE13-B45034B5A46B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E84C-8BC5-4192-B1BF-B8DCD97AE9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5850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043F-4417-4947-BE13-B45034B5A46B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E84C-8BC5-4192-B1BF-B8DCD97AE9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936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043F-4417-4947-BE13-B45034B5A46B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E84C-8BC5-4192-B1BF-B8DCD97AE9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64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043F-4417-4947-BE13-B45034B5A46B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E84C-8BC5-4192-B1BF-B8DCD97AE9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899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043F-4417-4947-BE13-B45034B5A46B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E84C-8BC5-4192-B1BF-B8DCD97AE9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942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B043F-4417-4947-BE13-B45034B5A46B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2E84C-8BC5-4192-B1BF-B8DCD97AE9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6701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2_Page_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9593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2_Page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683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2_Page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3932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2_Page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065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2_Page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2819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2_Page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24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2_Page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9111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2_Page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596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2_Page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8265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2_Page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0289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2_Page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374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2_Page_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2029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2_Page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806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2_Page_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322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2_Page_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5165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2_Page_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96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2_Page_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9237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2_Page_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38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2_Page_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5951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2_Page_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6263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2_Page_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3598671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แบบจอกว้าง</PresentationFormat>
  <Paragraphs>0</Paragraphs>
  <Slides>21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21</vt:i4>
      </vt:variant>
    </vt:vector>
  </HeadingPairs>
  <TitlesOfParts>
    <vt:vector size="27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1</cp:revision>
  <dcterms:created xsi:type="dcterms:W3CDTF">2017-06-26T09:16:27Z</dcterms:created>
  <dcterms:modified xsi:type="dcterms:W3CDTF">2017-06-26T09:16:44Z</dcterms:modified>
</cp:coreProperties>
</file>