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387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091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1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713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055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694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596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211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829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7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861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4DD0-FA4E-484A-B626-9C1D449D6D61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2143-F885-4575-9763-2BDA7988AE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3014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88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19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15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1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48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66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39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969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5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16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45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49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06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02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98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48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21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99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8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17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41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36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67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3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53351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0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2017-06-27T02:20:20Z</dcterms:created>
  <dcterms:modified xsi:type="dcterms:W3CDTF">2017-06-27T02:20:45Z</dcterms:modified>
</cp:coreProperties>
</file>