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56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40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184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73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2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691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091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191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44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497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22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2A2C-7962-43EE-8697-7620207E3CCD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BBA1-848B-41DD-8D77-86F1A39FBB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5998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85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84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07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14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79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84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15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16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42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89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62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01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84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70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75273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1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2017-06-27T06:11:40Z</dcterms:created>
  <dcterms:modified xsi:type="dcterms:W3CDTF">2017-06-27T06:12:05Z</dcterms:modified>
</cp:coreProperties>
</file>