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photoAlbum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4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2B236-720A-4ED7-BB04-BB6261A3DF90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15B9-CEF2-4C58-97BF-8077E7728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546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2B236-720A-4ED7-BB04-BB6261A3DF90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15B9-CEF2-4C58-97BF-8077E7728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304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2B236-720A-4ED7-BB04-BB6261A3DF90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15B9-CEF2-4C58-97BF-8077E7728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42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2B236-720A-4ED7-BB04-BB6261A3DF90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15B9-CEF2-4C58-97BF-8077E7728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208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2B236-720A-4ED7-BB04-BB6261A3DF90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15B9-CEF2-4C58-97BF-8077E7728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306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2B236-720A-4ED7-BB04-BB6261A3DF90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15B9-CEF2-4C58-97BF-8077E7728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2768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2B236-720A-4ED7-BB04-BB6261A3DF90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15B9-CEF2-4C58-97BF-8077E7728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2432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2B236-720A-4ED7-BB04-BB6261A3DF90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15B9-CEF2-4C58-97BF-8077E7728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053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2B236-720A-4ED7-BB04-BB6261A3DF90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15B9-CEF2-4C58-97BF-8077E7728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770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2B236-720A-4ED7-BB04-BB6261A3DF90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15B9-CEF2-4C58-97BF-8077E7728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5255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2B236-720A-4ED7-BB04-BB6261A3DF90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15B9-CEF2-4C58-97BF-8077E7728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0567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2B236-720A-4ED7-BB04-BB6261A3DF90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415B9-CEF2-4C58-97BF-8077E7728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85770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2_Page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43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2_Page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551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2_Page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3234140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แบบจอกว้าง</PresentationFormat>
  <Paragraphs>0</Paragraphs>
  <Slides>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</vt:i4>
      </vt:variant>
    </vt:vector>
  </HeadingPairs>
  <TitlesOfParts>
    <vt:vector size="9" baseType="lpstr">
      <vt:lpstr>Angsana New</vt:lpstr>
      <vt:lpstr>Arial</vt:lpstr>
      <vt:lpstr>Calibri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1</cp:revision>
  <dcterms:created xsi:type="dcterms:W3CDTF">2017-06-27T06:23:47Z</dcterms:created>
  <dcterms:modified xsi:type="dcterms:W3CDTF">2017-06-27T06:24:07Z</dcterms:modified>
</cp:coreProperties>
</file>