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3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677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92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370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108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146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52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427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57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033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879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DF33-751E-4D34-8206-2FFFB556B51A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D666-4F7B-4587-B292-DF977CDE61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6104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1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0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7082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2017-06-27T06:42:11Z</dcterms:created>
  <dcterms:modified xsi:type="dcterms:W3CDTF">2017-06-27T06:42:50Z</dcterms:modified>
</cp:coreProperties>
</file>