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98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930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1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355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36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958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237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27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383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409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877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6416-7663-4381-9AAE-2DF077858315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86258-998F-4606-9748-1CEF7698E4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2853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4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67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4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98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4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53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4_Pa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05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4_Pag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52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4_Pag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4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4_Page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5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4_Page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25006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2017-06-27T06:57:58Z</dcterms:created>
  <dcterms:modified xsi:type="dcterms:W3CDTF">2017-06-27T06:58:24Z</dcterms:modified>
</cp:coreProperties>
</file>