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100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188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155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440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07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9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308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617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91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672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696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ECBD-46EC-4B67-984E-4795A2D3675B}" type="datetimeFigureOut">
              <a:rPr lang="th-TH" smtClean="0"/>
              <a:t>27/06/60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CA139-D6D7-411C-92DC-117B45763F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4429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97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0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788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24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621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05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11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276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87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24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092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96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374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609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210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064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972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495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597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068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840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52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863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85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969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630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398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286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336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717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16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62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36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44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879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274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5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62668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38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38</vt:i4>
      </vt:variant>
    </vt:vector>
  </HeadingPairs>
  <TitlesOfParts>
    <vt:vector size="44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2017-06-27T07:09:21Z</dcterms:created>
  <dcterms:modified xsi:type="dcterms:W3CDTF">2017-06-27T07:09:36Z</dcterms:modified>
</cp:coreProperties>
</file>