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B250-993E-4E15-8927-99199036A0BF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3DC7-AF67-4ED4-BF39-E638E83076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771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B250-993E-4E15-8927-99199036A0BF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3DC7-AF67-4ED4-BF39-E638E83076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840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B250-993E-4E15-8927-99199036A0BF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3DC7-AF67-4ED4-BF39-E638E83076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775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B250-993E-4E15-8927-99199036A0BF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3DC7-AF67-4ED4-BF39-E638E83076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11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B250-993E-4E15-8927-99199036A0BF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3DC7-AF67-4ED4-BF39-E638E83076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012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B250-993E-4E15-8927-99199036A0BF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3DC7-AF67-4ED4-BF39-E638E83076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129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B250-993E-4E15-8927-99199036A0BF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3DC7-AF67-4ED4-BF39-E638E83076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04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B250-993E-4E15-8927-99199036A0BF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3DC7-AF67-4ED4-BF39-E638E83076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05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B250-993E-4E15-8927-99199036A0BF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3DC7-AF67-4ED4-BF39-E638E83076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830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B250-993E-4E15-8927-99199036A0BF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3DC7-AF67-4ED4-BF39-E638E83076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306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B250-993E-4E15-8927-99199036A0BF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3DC7-AF67-4ED4-BF39-E638E83076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902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5B250-993E-4E15-8927-99199036A0BF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93DC7-AF67-4ED4-BF39-E638E83076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7898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6_Page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4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6_Page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26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6_Page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89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6_Page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96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6_Page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26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6_Page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065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6_Page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62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6_Page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09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6_Page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63502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5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2017-06-27T07:14:58Z</dcterms:created>
  <dcterms:modified xsi:type="dcterms:W3CDTF">2017-06-27T07:15:15Z</dcterms:modified>
</cp:coreProperties>
</file>