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51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0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115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654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1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149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89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358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83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25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07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346F-98F7-431F-94B3-D61BFCA47343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07D9A-5DC7-4613-BBCE-BA8CB45E6E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3287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1_1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78671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2017-06-28T02:44:31Z</dcterms:created>
  <dcterms:modified xsi:type="dcterms:W3CDTF">2017-06-28T02:44:42Z</dcterms:modified>
</cp:coreProperties>
</file>