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425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366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523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580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268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350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260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3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414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14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57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1F6B2-920C-4E88-BF8F-D1F8743C053E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D51C-A371-40EE-B727-D455DEAD1A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8077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160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61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58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506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49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75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622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83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97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78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96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1_2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96486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8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2017-06-28T02:53:21Z</dcterms:created>
  <dcterms:modified xsi:type="dcterms:W3CDTF">2017-06-28T02:54:07Z</dcterms:modified>
</cp:coreProperties>
</file>