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4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1116-0DF1-4BC0-84B9-3CD8C2FF7878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793B-1BC5-4B00-99A1-B4D386F28C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4049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1116-0DF1-4BC0-84B9-3CD8C2FF7878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793B-1BC5-4B00-99A1-B4D386F28C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391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1116-0DF1-4BC0-84B9-3CD8C2FF7878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793B-1BC5-4B00-99A1-B4D386F28C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851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1116-0DF1-4BC0-84B9-3CD8C2FF7878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793B-1BC5-4B00-99A1-B4D386F28C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3865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1116-0DF1-4BC0-84B9-3CD8C2FF7878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793B-1BC5-4B00-99A1-B4D386F28C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040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1116-0DF1-4BC0-84B9-3CD8C2FF7878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793B-1BC5-4B00-99A1-B4D386F28C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423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1116-0DF1-4BC0-84B9-3CD8C2FF7878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793B-1BC5-4B00-99A1-B4D386F28C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6345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1116-0DF1-4BC0-84B9-3CD8C2FF7878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793B-1BC5-4B00-99A1-B4D386F28C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3244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1116-0DF1-4BC0-84B9-3CD8C2FF7878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793B-1BC5-4B00-99A1-B4D386F28C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8602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1116-0DF1-4BC0-84B9-3CD8C2FF7878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793B-1BC5-4B00-99A1-B4D386F28C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924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1116-0DF1-4BC0-84B9-3CD8C2FF7878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B793B-1BC5-4B00-99A1-B4D386F28C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9998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C1116-0DF1-4BC0-84B9-3CD8C2FF7878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B793B-1BC5-4B00-99A1-B4D386F28C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42306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509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8936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880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138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041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7968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4093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4604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662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343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678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8088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6712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1998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0165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789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275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7939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389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2491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256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080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3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3055148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23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23</vt:i4>
      </vt:variant>
    </vt:vector>
  </HeadingPairs>
  <TitlesOfParts>
    <vt:vector size="29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USER</cp:lastModifiedBy>
  <cp:revision>1</cp:revision>
  <dcterms:created xsi:type="dcterms:W3CDTF">2017-06-28T02:57:22Z</dcterms:created>
  <dcterms:modified xsi:type="dcterms:W3CDTF">2017-06-28T02:57:34Z</dcterms:modified>
</cp:coreProperties>
</file>