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4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E6E3-35E4-4C62-A1C8-8CD2F86F2AB4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AE72-39F0-4CBC-9324-F527A64EE8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029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E6E3-35E4-4C62-A1C8-8CD2F86F2AB4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AE72-39F0-4CBC-9324-F527A64EE8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9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E6E3-35E4-4C62-A1C8-8CD2F86F2AB4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AE72-39F0-4CBC-9324-F527A64EE8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22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E6E3-35E4-4C62-A1C8-8CD2F86F2AB4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AE72-39F0-4CBC-9324-F527A64EE8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725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E6E3-35E4-4C62-A1C8-8CD2F86F2AB4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AE72-39F0-4CBC-9324-F527A64EE8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595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E6E3-35E4-4C62-A1C8-8CD2F86F2AB4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AE72-39F0-4CBC-9324-F527A64EE8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738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E6E3-35E4-4C62-A1C8-8CD2F86F2AB4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AE72-39F0-4CBC-9324-F527A64EE8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738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E6E3-35E4-4C62-A1C8-8CD2F86F2AB4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AE72-39F0-4CBC-9324-F527A64EE8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402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E6E3-35E4-4C62-A1C8-8CD2F86F2AB4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AE72-39F0-4CBC-9324-F527A64EE8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175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E6E3-35E4-4C62-A1C8-8CD2F86F2AB4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AE72-39F0-4CBC-9324-F527A64EE8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801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9E6E3-35E4-4C62-A1C8-8CD2F86F2AB4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AE72-39F0-4CBC-9324-F527A64EE8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635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9E6E3-35E4-4C62-A1C8-8CD2F86F2AB4}" type="datetimeFigureOut">
              <a:rPr lang="th-TH" smtClean="0"/>
              <a:t>28/06/60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AE72-39F0-4CBC-9324-F527A64EE8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3381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_Page_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02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_Page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68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_Pag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79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_Page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0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_Page_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26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_Page_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02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_Page_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7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_Page_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70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_Page_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41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_Page_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63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_Page_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00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tutor2_1_Page_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603895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8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2017-06-28T07:15:25Z</dcterms:created>
  <dcterms:modified xsi:type="dcterms:W3CDTF">2017-06-28T07:15:54Z</dcterms:modified>
</cp:coreProperties>
</file>