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83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863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238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653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372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289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175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976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286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251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34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519-A397-4BB9-B4FB-0F99ACD5BD21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CF26-BA93-48AF-A8FE-60AEEDD54C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96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0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9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0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74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0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9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0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42943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2017-06-28T08:12:35Z</dcterms:created>
  <dcterms:modified xsi:type="dcterms:W3CDTF">2017-06-28T08:12:50Z</dcterms:modified>
</cp:coreProperties>
</file>