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photoAlbum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48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ED712-448B-4101-884D-C0566C556B43}" type="datetimeFigureOut">
              <a:rPr lang="th-TH" smtClean="0"/>
              <a:t>28/06/60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98983-42E4-424D-94DC-DDF473110E2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37056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ED712-448B-4101-884D-C0566C556B43}" type="datetimeFigureOut">
              <a:rPr lang="th-TH" smtClean="0"/>
              <a:t>28/06/60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98983-42E4-424D-94DC-DDF473110E2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33298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ED712-448B-4101-884D-C0566C556B43}" type="datetimeFigureOut">
              <a:rPr lang="th-TH" smtClean="0"/>
              <a:t>28/06/60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98983-42E4-424D-94DC-DDF473110E2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80514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ED712-448B-4101-884D-C0566C556B43}" type="datetimeFigureOut">
              <a:rPr lang="th-TH" smtClean="0"/>
              <a:t>28/06/60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98983-42E4-424D-94DC-DDF473110E2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07644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ED712-448B-4101-884D-C0566C556B43}" type="datetimeFigureOut">
              <a:rPr lang="th-TH" smtClean="0"/>
              <a:t>28/06/60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98983-42E4-424D-94DC-DDF473110E2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75662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ED712-448B-4101-884D-C0566C556B43}" type="datetimeFigureOut">
              <a:rPr lang="th-TH" smtClean="0"/>
              <a:t>28/06/60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98983-42E4-424D-94DC-DDF473110E2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34181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ED712-448B-4101-884D-C0566C556B43}" type="datetimeFigureOut">
              <a:rPr lang="th-TH" smtClean="0"/>
              <a:t>28/06/60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98983-42E4-424D-94DC-DDF473110E2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43033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ED712-448B-4101-884D-C0566C556B43}" type="datetimeFigureOut">
              <a:rPr lang="th-TH" smtClean="0"/>
              <a:t>28/06/60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98983-42E4-424D-94DC-DDF473110E2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46973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ED712-448B-4101-884D-C0566C556B43}" type="datetimeFigureOut">
              <a:rPr lang="th-TH" smtClean="0"/>
              <a:t>28/06/60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98983-42E4-424D-94DC-DDF473110E2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86139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ED712-448B-4101-884D-C0566C556B43}" type="datetimeFigureOut">
              <a:rPr lang="th-TH" smtClean="0"/>
              <a:t>28/06/60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98983-42E4-424D-94DC-DDF473110E2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94797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ED712-448B-4101-884D-C0566C556B43}" type="datetimeFigureOut">
              <a:rPr lang="th-TH" smtClean="0"/>
              <a:t>28/06/60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98983-42E4-424D-94DC-DDF473110E2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3044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AED712-448B-4101-884D-C0566C556B43}" type="datetimeFigureOut">
              <a:rPr lang="th-TH" smtClean="0"/>
              <a:t>28/06/60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98983-42E4-424D-94DC-DDF473110E2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984327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รูปภาพ 1" descr="Pages from tutor2-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91579270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แบบจอกว้าง</PresentationFormat>
  <Paragraphs>0</Paragraphs>
  <Slides>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7" baseType="lpstr">
      <vt:lpstr>Angsana New</vt:lpstr>
      <vt:lpstr>Arial</vt:lpstr>
      <vt:lpstr>Calibri</vt:lpstr>
      <vt:lpstr>Calibri Light</vt:lpstr>
      <vt:lpstr>Cordia New</vt:lpstr>
      <vt:lpstr>ธีมของ Office</vt:lpstr>
      <vt:lpstr>งานนำเสนอ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USER</dc:creator>
  <cp:lastModifiedBy>USER</cp:lastModifiedBy>
  <cp:revision>1</cp:revision>
  <dcterms:created xsi:type="dcterms:W3CDTF">2017-06-28T07:20:12Z</dcterms:created>
  <dcterms:modified xsi:type="dcterms:W3CDTF">2017-06-28T07:20:27Z</dcterms:modified>
</cp:coreProperties>
</file>