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809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669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484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5191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319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773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298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349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947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948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65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64AB2-0311-4EB8-B5BE-E2B58D2573F0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9E38B-C348-485B-A88F-A6EC60C47D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7031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08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8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663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8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63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9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04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36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5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54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3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832757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2017-06-28T07:26:17Z</dcterms:created>
  <dcterms:modified xsi:type="dcterms:W3CDTF">2017-06-28T07:26:31Z</dcterms:modified>
</cp:coreProperties>
</file>