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photoAlbum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4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B974-D422-459D-B0EE-011A043C06A6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8108-8F1B-474C-A710-2C0493D83F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566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B974-D422-459D-B0EE-011A043C06A6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8108-8F1B-474C-A710-2C0493D83F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78710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B974-D422-459D-B0EE-011A043C06A6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8108-8F1B-474C-A710-2C0493D83F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3629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B974-D422-459D-B0EE-011A043C06A6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8108-8F1B-474C-A710-2C0493D83F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73613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B974-D422-459D-B0EE-011A043C06A6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8108-8F1B-474C-A710-2C0493D83F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50490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B974-D422-459D-B0EE-011A043C06A6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8108-8F1B-474C-A710-2C0493D83F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8117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B974-D422-459D-B0EE-011A043C06A6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8108-8F1B-474C-A710-2C0493D83F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32513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B974-D422-459D-B0EE-011A043C06A6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8108-8F1B-474C-A710-2C0493D83F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95566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B974-D422-459D-B0EE-011A043C06A6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8108-8F1B-474C-A710-2C0493D83F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9113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B974-D422-459D-B0EE-011A043C06A6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8108-8F1B-474C-A710-2C0493D83F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32739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B974-D422-459D-B0EE-011A043C06A6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8108-8F1B-474C-A710-2C0493D83F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3772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7B974-D422-459D-B0EE-011A043C06A6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88108-8F1B-474C-A710-2C0493D83F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164077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4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8482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4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5140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4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557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4_Pa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596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4_Pag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7717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4_Page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6624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4_Page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140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4_Page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5705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4_Page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218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4_Page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5615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4_Page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148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4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6874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4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4179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4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209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4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1289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4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5586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4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301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4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905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4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757468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แบบจอกว้าง</PresentationFormat>
  <Paragraphs>0</Paragraphs>
  <Slides>19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19</vt:i4>
      </vt:variant>
    </vt:vector>
  </HeadingPairs>
  <TitlesOfParts>
    <vt:vector size="25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USER</cp:lastModifiedBy>
  <cp:revision>1</cp:revision>
  <dcterms:created xsi:type="dcterms:W3CDTF">2017-06-28T07:30:00Z</dcterms:created>
  <dcterms:modified xsi:type="dcterms:W3CDTF">2017-06-28T07:34:49Z</dcterms:modified>
</cp:coreProperties>
</file>