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325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01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007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58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435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24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872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210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5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654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26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3272-775E-435F-A21E-EE776AB293DA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F679-E3F4-418A-941A-6707F74B3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0589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5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10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5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9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5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88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5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05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5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58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5_Pa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2021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2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2017-06-28T07:37:22Z</dcterms:created>
  <dcterms:modified xsi:type="dcterms:W3CDTF">2017-06-28T07:37:37Z</dcterms:modified>
</cp:coreProperties>
</file>