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BE3A-F151-431B-A1CD-A60A0A11173A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079D-8EDB-4D4F-994F-07242768F7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647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BE3A-F151-431B-A1CD-A60A0A11173A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079D-8EDB-4D4F-994F-07242768F7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063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BE3A-F151-431B-A1CD-A60A0A11173A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079D-8EDB-4D4F-994F-07242768F7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610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BE3A-F151-431B-A1CD-A60A0A11173A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079D-8EDB-4D4F-994F-07242768F7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7740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BE3A-F151-431B-A1CD-A60A0A11173A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079D-8EDB-4D4F-994F-07242768F7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214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BE3A-F151-431B-A1CD-A60A0A11173A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079D-8EDB-4D4F-994F-07242768F7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652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BE3A-F151-431B-A1CD-A60A0A11173A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079D-8EDB-4D4F-994F-07242768F7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91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BE3A-F151-431B-A1CD-A60A0A11173A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079D-8EDB-4D4F-994F-07242768F7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791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BE3A-F151-431B-A1CD-A60A0A11173A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079D-8EDB-4D4F-994F-07242768F7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442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BE3A-F151-431B-A1CD-A60A0A11173A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079D-8EDB-4D4F-994F-07242768F7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54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BE3A-F151-431B-A1CD-A60A0A11173A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079D-8EDB-4D4F-994F-07242768F7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787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FBE3A-F151-431B-A1CD-A60A0A11173A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E079D-8EDB-4D4F-994F-07242768F7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7389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088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296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325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916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147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188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119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9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788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525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95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383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13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66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4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7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958789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16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16</vt:i4>
      </vt:variant>
    </vt:vector>
  </HeadingPairs>
  <TitlesOfParts>
    <vt:vector size="22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</cp:revision>
  <dcterms:created xsi:type="dcterms:W3CDTF">2017-06-28T08:01:09Z</dcterms:created>
  <dcterms:modified xsi:type="dcterms:W3CDTF">2017-06-28T08:01:25Z</dcterms:modified>
</cp:coreProperties>
</file>