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photoAlbum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48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880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5987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53394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7789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70882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84106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700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4645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5903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1471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48519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th-TH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47908-6CA2-48E9-8BEE-FB1F72FCD23C}" type="datetimeFigureOut">
              <a:rPr lang="th-TH" smtClean="0"/>
              <a:t>28/06/60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AF335-2EC6-48D2-AC50-8972904DB67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9512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1827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2940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152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98186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161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6573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0404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18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258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959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33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8527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1256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188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386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7132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553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781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 descr="tutor2_8_Page_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379114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แบบจอกว้าง</PresentationFormat>
  <Paragraphs>0</Paragraphs>
  <Slides>19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19</vt:i4>
      </vt:variant>
    </vt:vector>
  </HeadingPairs>
  <TitlesOfParts>
    <vt:vector size="25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USER</dc:creator>
  <cp:lastModifiedBy>USER</cp:lastModifiedBy>
  <cp:revision>1</cp:revision>
  <dcterms:created xsi:type="dcterms:W3CDTF">2017-06-28T08:03:11Z</dcterms:created>
  <dcterms:modified xsi:type="dcterms:W3CDTF">2017-06-28T08:03:37Z</dcterms:modified>
</cp:coreProperties>
</file>