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photoAlbum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4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3B00-FB29-42B9-8D1C-51A3AB015463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772CE-A225-48B3-BE37-54F76518BC5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18902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3B00-FB29-42B9-8D1C-51A3AB015463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772CE-A225-48B3-BE37-54F76518BC5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80503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3B00-FB29-42B9-8D1C-51A3AB015463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772CE-A225-48B3-BE37-54F76518BC5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1944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3B00-FB29-42B9-8D1C-51A3AB015463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772CE-A225-48B3-BE37-54F76518BC5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0968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3B00-FB29-42B9-8D1C-51A3AB015463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772CE-A225-48B3-BE37-54F76518BC5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94694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3B00-FB29-42B9-8D1C-51A3AB015463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772CE-A225-48B3-BE37-54F76518BC5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8060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3B00-FB29-42B9-8D1C-51A3AB015463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772CE-A225-48B3-BE37-54F76518BC5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578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3B00-FB29-42B9-8D1C-51A3AB015463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772CE-A225-48B3-BE37-54F76518BC5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17237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3B00-FB29-42B9-8D1C-51A3AB015463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772CE-A225-48B3-BE37-54F76518BC5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0900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3B00-FB29-42B9-8D1C-51A3AB015463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772CE-A225-48B3-BE37-54F76518BC5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4926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3B00-FB29-42B9-8D1C-51A3AB015463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772CE-A225-48B3-BE37-54F76518BC5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1898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B3B00-FB29-42B9-8D1C-51A3AB015463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772CE-A225-48B3-BE37-54F76518BC5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335539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9_Page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6202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9_Page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4101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9_Page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5978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9_Page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3396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9_Page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235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9_Page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1126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9_Page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3276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9_Page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0074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9_Page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6839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9_Page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703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9_Page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6004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9_Page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2191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9_Page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0856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9_Page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4910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9_Page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5447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9_Page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590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9_Page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068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9_Page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6369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9_Page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9608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9_Page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3620046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แบบจอกว้าง</PresentationFormat>
  <Paragraphs>0</Paragraphs>
  <Slides>20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20</vt:i4>
      </vt:variant>
    </vt:vector>
  </HeadingPairs>
  <TitlesOfParts>
    <vt:vector size="26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USER</cp:lastModifiedBy>
  <cp:revision>1</cp:revision>
  <dcterms:created xsi:type="dcterms:W3CDTF">2017-06-28T08:05:45Z</dcterms:created>
  <dcterms:modified xsi:type="dcterms:W3CDTF">2017-06-28T08:06:02Z</dcterms:modified>
</cp:coreProperties>
</file>