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1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655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99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3481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6458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372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540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8373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757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136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00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6377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D4305-DE47-4C23-B6EE-1CBBDAD3F52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55A36-E5A7-42DB-8055-A0E4CE96BA9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1747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 descr="p_Page_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802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 descr="p_Page_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407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 descr="p_Page_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746371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แบบจอกว้าง</PresentationFormat>
  <Paragraphs>0</Paragraphs>
  <Slides>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9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ROOM_A01</dc:creator>
  <cp:lastModifiedBy>ROOM_A01</cp:lastModifiedBy>
  <cp:revision>1</cp:revision>
  <dcterms:created xsi:type="dcterms:W3CDTF">2017-06-28T08:48:46Z</dcterms:created>
  <dcterms:modified xsi:type="dcterms:W3CDTF">2017-06-28T08:48:53Z</dcterms:modified>
</cp:coreProperties>
</file>